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layfair Displ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layfairDisplay-bold.fntdata"/><Relationship Id="rId12" Type="http://schemas.openxmlformats.org/officeDocument/2006/relationships/font" Target="fonts/PlayfairDis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boldItalic.fntdata"/><Relationship Id="rId14" Type="http://schemas.openxmlformats.org/officeDocument/2006/relationships/font" Target="fonts/PlayfairDispl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c7f5c3f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c7f5c3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93b6ff73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93b6ff73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2f5da71b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82f5da71b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2f5da71b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2f5da71b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2f5da71b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2f5da71b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2f5da71b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2f5da71b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7.jpg"/><Relationship Id="rId6" Type="http://schemas.openxmlformats.org/officeDocument/2006/relationships/image" Target="../media/image6.jpg"/><Relationship Id="rId7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44134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osición sobre mesa de madera clara" id="68" name="Google Shape;68;p13" title="Foto de fondo C"/>
          <p:cNvPicPr preferRelativeResize="0"/>
          <p:nvPr/>
        </p:nvPicPr>
        <p:blipFill rotWithShape="1">
          <a:blip r:embed="rId3">
            <a:alphaModFix amt="88000"/>
          </a:blip>
          <a:srcRect b="2865" l="0" r="0" t="10554"/>
          <a:stretch/>
        </p:blipFill>
        <p:spPr>
          <a:xfrm>
            <a:off x="0" y="125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sición sobre mesa de madera oscura" id="69" name="Google Shape;69;p13" title="Foto de fondo A"/>
          <p:cNvPicPr preferRelativeResize="0"/>
          <p:nvPr/>
        </p:nvPicPr>
        <p:blipFill rotWithShape="1">
          <a:blip r:embed="rId4">
            <a:alphaModFix amt="94000"/>
          </a:blip>
          <a:srcRect b="7541" l="0" r="0" t="7532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3"/>
          <p:cNvCxnSpPr/>
          <p:nvPr/>
        </p:nvCxnSpPr>
        <p:spPr>
          <a:xfrm>
            <a:off x="593140" y="603530"/>
            <a:ext cx="8023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3"/>
          <p:cNvSpPr/>
          <p:nvPr/>
        </p:nvSpPr>
        <p:spPr>
          <a:xfrm rot="-406338">
            <a:off x="5725071" y="1069809"/>
            <a:ext cx="2973950" cy="359492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180283.jpg" id="72" name="Google Shape;72;p13"/>
          <p:cNvPicPr preferRelativeResize="0"/>
          <p:nvPr/>
        </p:nvPicPr>
        <p:blipFill rotWithShape="1">
          <a:blip r:embed="rId5">
            <a:alphaModFix/>
          </a:blip>
          <a:srcRect b="17018" l="11989" r="498" t="11862"/>
          <a:stretch/>
        </p:blipFill>
        <p:spPr>
          <a:xfrm rot="-407078">
            <a:off x="5777311" y="1117306"/>
            <a:ext cx="2869060" cy="349751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 rot="342187">
            <a:off x="2621414" y="315928"/>
            <a:ext cx="2973619" cy="407539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426001_Edited.jpg" id="74" name="Google Shape;74;p13"/>
          <p:cNvPicPr preferRelativeResize="0"/>
          <p:nvPr/>
        </p:nvPicPr>
        <p:blipFill rotWithShape="1">
          <a:blip r:embed="rId6">
            <a:alphaModFix/>
          </a:blip>
          <a:srcRect b="3831" l="0" r="0" t="3840"/>
          <a:stretch/>
        </p:blipFill>
        <p:spPr>
          <a:xfrm rot="340641">
            <a:off x="2673931" y="369552"/>
            <a:ext cx="2869066" cy="39693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tel azul de cuadros en la esquina inferior izquierda" id="75" name="Google Shape;75;p13" title="Mantel A"/>
          <p:cNvPicPr preferRelativeResize="0"/>
          <p:nvPr/>
        </p:nvPicPr>
        <p:blipFill rotWithShape="1">
          <a:blip r:embed="rId7">
            <a:alphaModFix/>
          </a:blip>
          <a:srcRect b="35653" l="39249" r="-25286" t="-2010"/>
          <a:stretch/>
        </p:blipFill>
        <p:spPr>
          <a:xfrm>
            <a:off x="0" y="2284375"/>
            <a:ext cx="2409626" cy="285912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idx="4294967295" type="ctrTitle"/>
          </p:nvPr>
        </p:nvSpPr>
        <p:spPr>
          <a:xfrm>
            <a:off x="491325" y="686825"/>
            <a:ext cx="2359200" cy="20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FFFFFF"/>
                </a:solidFill>
              </a:rPr>
              <a:t>CASA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FFFFFF"/>
                </a:solidFill>
              </a:rPr>
              <a:t>PACO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0C0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osición sobre mesa de madera clara" id="81" name="Google Shape;81;p14" title="Foto de fondo C"/>
          <p:cNvPicPr preferRelativeResize="0"/>
          <p:nvPr/>
        </p:nvPicPr>
        <p:blipFill rotWithShape="1">
          <a:blip r:embed="rId3">
            <a:alphaModFix amt="88000"/>
          </a:blip>
          <a:srcRect b="2865" l="0" r="0" t="10554"/>
          <a:stretch/>
        </p:blipFill>
        <p:spPr>
          <a:xfrm>
            <a:off x="0" y="125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tel azul de cuadros en la esquina inferior derecha" id="82" name="Google Shape;82;p14" title="Mantel B"/>
          <p:cNvPicPr preferRelativeResize="0"/>
          <p:nvPr/>
        </p:nvPicPr>
        <p:blipFill rotWithShape="1">
          <a:blip r:embed="rId4">
            <a:alphaModFix/>
          </a:blip>
          <a:srcRect b="35653" l="39249" r="-25286" t="-2010"/>
          <a:stretch/>
        </p:blipFill>
        <p:spPr>
          <a:xfrm flipH="1">
            <a:off x="6734375" y="2284375"/>
            <a:ext cx="2409626" cy="285912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/>
        </p:nvSpPr>
        <p:spPr>
          <a:xfrm>
            <a:off x="783275" y="265600"/>
            <a:ext cx="62010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Lato"/>
                <a:ea typeface="Lato"/>
                <a:cs typeface="Lato"/>
                <a:sym typeface="Lato"/>
              </a:rPr>
              <a:t>Menú de Inicio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8576" y="265600"/>
            <a:ext cx="4635425" cy="28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182775" y="1253250"/>
            <a:ext cx="42297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-Barra de búsqueda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-Carrusel de recetas populares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-Filtro de búsquedas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-Pie de página con contacto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-Navegación superior rápida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0C00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osición sobre mesa de madera clara" id="90" name="Google Shape;90;p15" title="Foto de fondo C"/>
          <p:cNvPicPr preferRelativeResize="0"/>
          <p:nvPr/>
        </p:nvPicPr>
        <p:blipFill rotWithShape="1">
          <a:blip r:embed="rId3">
            <a:alphaModFix amt="88000"/>
          </a:blip>
          <a:srcRect b="2865" l="0" r="0" t="10554"/>
          <a:stretch/>
        </p:blipFill>
        <p:spPr>
          <a:xfrm>
            <a:off x="0" y="125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tel azul de cuadros en la esquina inferior derecha" id="91" name="Google Shape;91;p15" title="Mantel B"/>
          <p:cNvPicPr preferRelativeResize="0"/>
          <p:nvPr/>
        </p:nvPicPr>
        <p:blipFill rotWithShape="1">
          <a:blip r:embed="rId4">
            <a:alphaModFix/>
          </a:blip>
          <a:srcRect b="35653" l="39249" r="-25286" t="-2010"/>
          <a:stretch/>
        </p:blipFill>
        <p:spPr>
          <a:xfrm flipH="1">
            <a:off x="6734375" y="2284375"/>
            <a:ext cx="2409626" cy="28591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783275" y="265600"/>
            <a:ext cx="62010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Lato"/>
                <a:ea typeface="Lato"/>
                <a:cs typeface="Lato"/>
                <a:sym typeface="Lato"/>
              </a:rPr>
              <a:t>Detalles recetas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182775" y="1253250"/>
            <a:ext cx="42297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-Ingredientes de la receta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-Descripción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-Sección de comentarios y valoración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-Botones para compartir 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-Navegación superior rápida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4395" y="337420"/>
            <a:ext cx="4113025" cy="24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0C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osición sobre mesa de madera clara" id="99" name="Google Shape;99;p16" title="Foto de fondo C"/>
          <p:cNvPicPr preferRelativeResize="0"/>
          <p:nvPr/>
        </p:nvPicPr>
        <p:blipFill rotWithShape="1">
          <a:blip r:embed="rId3">
            <a:alphaModFix amt="88000"/>
          </a:blip>
          <a:srcRect b="2865" l="0" r="0" t="10554"/>
          <a:stretch/>
        </p:blipFill>
        <p:spPr>
          <a:xfrm>
            <a:off x="0" y="125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tel azul de cuadros en la esquina inferior derecha" id="100" name="Google Shape;100;p16" title="Mantel B"/>
          <p:cNvPicPr preferRelativeResize="0"/>
          <p:nvPr/>
        </p:nvPicPr>
        <p:blipFill rotWithShape="1">
          <a:blip r:embed="rId4">
            <a:alphaModFix/>
          </a:blip>
          <a:srcRect b="35653" l="39249" r="-25286" t="-2010"/>
          <a:stretch/>
        </p:blipFill>
        <p:spPr>
          <a:xfrm flipH="1">
            <a:off x="6734375" y="2284375"/>
            <a:ext cx="2409626" cy="285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783275" y="265600"/>
            <a:ext cx="62010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Lato"/>
                <a:ea typeface="Lato"/>
                <a:cs typeface="Lato"/>
                <a:sym typeface="Lato"/>
              </a:rPr>
              <a:t>Recetas favoritas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82775" y="1253250"/>
            <a:ext cx="42297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-Menu de recetas guardadas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-Botones de guardado rápido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-Imágenes y enlace de receta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-Pie de página con contacto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-Navegación superior rápida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2670" y="265600"/>
            <a:ext cx="3810075" cy="22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0C00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osición sobre mesa de madera clara" id="108" name="Google Shape;108;p17" title="Foto de fondo C"/>
          <p:cNvPicPr preferRelativeResize="0"/>
          <p:nvPr/>
        </p:nvPicPr>
        <p:blipFill rotWithShape="1">
          <a:blip r:embed="rId3">
            <a:alphaModFix amt="88000"/>
          </a:blip>
          <a:srcRect b="2865" l="0" r="0" t="10554"/>
          <a:stretch/>
        </p:blipFill>
        <p:spPr>
          <a:xfrm>
            <a:off x="0" y="125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tel azul de cuadros en la esquina inferior derecha" id="109" name="Google Shape;109;p17" title="Mantel B"/>
          <p:cNvPicPr preferRelativeResize="0"/>
          <p:nvPr/>
        </p:nvPicPr>
        <p:blipFill rotWithShape="1">
          <a:blip r:embed="rId4">
            <a:alphaModFix/>
          </a:blip>
          <a:srcRect b="35653" l="39249" r="-25286" t="-2010"/>
          <a:stretch/>
        </p:blipFill>
        <p:spPr>
          <a:xfrm flipH="1">
            <a:off x="6734375" y="2284375"/>
            <a:ext cx="2409626" cy="285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783275" y="265600"/>
            <a:ext cx="62010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Lato"/>
                <a:ea typeface="Lato"/>
                <a:cs typeface="Lato"/>
                <a:sym typeface="Lato"/>
              </a:rPr>
              <a:t>Perfil y configuracion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182775" y="1253250"/>
            <a:ext cx="42297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-Opciones de perfil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-Botones y enlaces de configuracion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-Menu de configuracion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-Navega</a:t>
            </a:r>
            <a:r>
              <a:rPr lang="es" sz="2400">
                <a:latin typeface="Lato"/>
                <a:ea typeface="Lato"/>
                <a:cs typeface="Lato"/>
                <a:sym typeface="Lato"/>
              </a:rPr>
              <a:t>ción superior rápida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3800" y="326375"/>
            <a:ext cx="3678576" cy="24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0C0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osición sobre mesa de madera clara" id="117" name="Google Shape;117;p18" title="Foto de fondo C"/>
          <p:cNvPicPr preferRelativeResize="0"/>
          <p:nvPr/>
        </p:nvPicPr>
        <p:blipFill rotWithShape="1">
          <a:blip r:embed="rId3">
            <a:alphaModFix amt="88000"/>
          </a:blip>
          <a:srcRect b="2865" l="0" r="0" t="10554"/>
          <a:stretch/>
        </p:blipFill>
        <p:spPr>
          <a:xfrm>
            <a:off x="0" y="125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tel azul de cuadros en la esquina inferior derecha" id="118" name="Google Shape;118;p18" title="Mantel B"/>
          <p:cNvPicPr preferRelativeResize="0"/>
          <p:nvPr/>
        </p:nvPicPr>
        <p:blipFill rotWithShape="1">
          <a:blip r:embed="rId4">
            <a:alphaModFix/>
          </a:blip>
          <a:srcRect b="35653" l="39249" r="-25286" t="-2010"/>
          <a:stretch/>
        </p:blipFill>
        <p:spPr>
          <a:xfrm flipH="1">
            <a:off x="6734375" y="2284375"/>
            <a:ext cx="2409626" cy="285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1279325" y="1203100"/>
            <a:ext cx="629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FFFF"/>
                </a:solidFill>
              </a:rPr>
              <a:t>https://app.moqups.com/uiYp1IQoZi26BtubQJZpxzaFbtDz9GVp/view/page/a65095763</a:t>
            </a:r>
            <a:endParaRPr sz="24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